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737A1-28EC-430C-82C3-3E03B94354CB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A7574-9EA4-42EB-BA9A-EACB596580D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CF661-B2D5-42DF-A3D0-AF40FA9FC029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C5B8-7F0F-4C9C-97EE-0DBDB210C3A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800" dirty="0" smtClean="0">
                <a:solidFill>
                  <a:srgbClr val="7030A0"/>
                </a:solidFill>
              </a:rPr>
              <a:t>160 Χρονια λειτουργιασ</a:t>
            </a:r>
            <a:br>
              <a:rPr lang="el-GR" sz="2800" dirty="0" smtClean="0">
                <a:solidFill>
                  <a:srgbClr val="7030A0"/>
                </a:solidFill>
              </a:rPr>
            </a:br>
            <a:r>
              <a:rPr lang="el-GR" sz="2800" dirty="0" smtClean="0">
                <a:solidFill>
                  <a:srgbClr val="7030A0"/>
                </a:solidFill>
              </a:rPr>
              <a:t>1853 - 2013</a:t>
            </a:r>
            <a:endParaRPr lang="el-GR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96753"/>
            <a:ext cx="7772400" cy="3210148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Picture 3" descr="log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9144000" cy="171285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088232"/>
          </a:xfrm>
        </p:spPr>
        <p:txBody>
          <a:bodyPr>
            <a:normAutofit/>
          </a:bodyPr>
          <a:lstStyle/>
          <a:p>
            <a:r>
              <a:rPr lang="el-GR" dirty="0" smtClean="0"/>
              <a:t>Συγχρηματοδοτούμενο Πρόγραμμα Ζαννείου Ιδρύματος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Φιλοξενία Οικοτρόφων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err="1" smtClean="0"/>
              <a:t>Φιλοξεν</a:t>
            </a:r>
            <a:r>
              <a:rPr lang="en-US" dirty="0" smtClean="0"/>
              <a:t>o</a:t>
            </a:r>
            <a:r>
              <a:rPr lang="el-GR" dirty="0" err="1" smtClean="0"/>
              <a:t>ύνται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Αγόρια και κορίτσια σχολικής ηλικίας σωματικώς αρτιμελή και νοητικώς υγιή</a:t>
            </a:r>
          </a:p>
          <a:p>
            <a:endParaRPr lang="el-GR" dirty="0"/>
          </a:p>
          <a:p>
            <a:pPr>
              <a:buNone/>
            </a:pPr>
            <a:r>
              <a:rPr lang="el-GR" dirty="0" smtClean="0"/>
              <a:t>Παρέχονται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Διαμονή και σίτιση</a:t>
            </a:r>
            <a:endParaRPr lang="en-US" dirty="0" smtClean="0"/>
          </a:p>
          <a:p>
            <a:r>
              <a:rPr lang="el-GR" dirty="0" smtClean="0"/>
              <a:t>Ιατροφαρμακευτική κάλυψη</a:t>
            </a:r>
          </a:p>
          <a:p>
            <a:r>
              <a:rPr lang="el-GR" dirty="0" smtClean="0"/>
              <a:t>Εκπαίδευση σε όλες τις σχολικές βαθμίδες</a:t>
            </a:r>
          </a:p>
          <a:p>
            <a:r>
              <a:rPr lang="el-GR" dirty="0" smtClean="0"/>
              <a:t>Μαθησιακή υποστήριξη από εξειδικευμένο προσωπικό (παιδαγωγοί, ειδική παιδαγωγός, </a:t>
            </a:r>
            <a:r>
              <a:rPr lang="el-GR" dirty="0" err="1" smtClean="0"/>
              <a:t>λογοθεραπεύτρια</a:t>
            </a:r>
            <a:r>
              <a:rPr lang="el-GR" dirty="0"/>
              <a:t>)</a:t>
            </a:r>
            <a:endParaRPr lang="el-GR" dirty="0" smtClean="0"/>
          </a:p>
          <a:p>
            <a:r>
              <a:rPr lang="el-GR" dirty="0" smtClean="0"/>
              <a:t>Ψυχολογική και κοινωνική υποστήριξη(κοινωνικοί λειτουργοί, ψυχολόγοι, ψυχοθεραπευτές)</a:t>
            </a:r>
          </a:p>
          <a:p>
            <a:r>
              <a:rPr lang="el-GR" dirty="0" smtClean="0"/>
              <a:t>Ένδυση, υπόδηση</a:t>
            </a:r>
          </a:p>
          <a:p>
            <a:r>
              <a:rPr lang="el-GR" dirty="0" smtClean="0"/>
              <a:t>Εξωσχολικές δραστηριότητες και ψυχαγωγία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Υποστήριξη </a:t>
            </a:r>
            <a:r>
              <a:rPr lang="el-GR" dirty="0"/>
              <a:t>Ε</a:t>
            </a:r>
            <a:r>
              <a:rPr lang="el-GR" dirty="0" smtClean="0"/>
              <a:t>ξωτερικών Οικογενειών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Υποστηρίζονται:</a:t>
            </a:r>
          </a:p>
          <a:p>
            <a:r>
              <a:rPr lang="el-GR" dirty="0" smtClean="0"/>
              <a:t>Μονογονεϊκές, </a:t>
            </a:r>
            <a:r>
              <a:rPr lang="el-GR" dirty="0" err="1" smtClean="0"/>
              <a:t>τρίτεκνες</a:t>
            </a:r>
            <a:r>
              <a:rPr lang="el-GR" dirty="0" smtClean="0"/>
              <a:t> ή πολύτεκνες  οικογένειες με παιδιά σχολικής ηλικίας στην Αθήνα και σε μεγάλο μέρος της Επικράτειας</a:t>
            </a:r>
          </a:p>
          <a:p>
            <a:pPr>
              <a:buNone/>
            </a:pPr>
            <a:r>
              <a:rPr lang="el-GR" dirty="0" smtClean="0"/>
              <a:t>Παρέχεται:</a:t>
            </a:r>
          </a:p>
          <a:p>
            <a:r>
              <a:rPr lang="el-GR" dirty="0" smtClean="0"/>
              <a:t>Μηνιαία οικονομική ενίσχυση</a:t>
            </a:r>
          </a:p>
          <a:p>
            <a:r>
              <a:rPr lang="el-GR" dirty="0" smtClean="0"/>
              <a:t>Υποστηρικτική-Συμβουλευτική Υπηρεσία</a:t>
            </a:r>
          </a:p>
          <a:p>
            <a:r>
              <a:rPr lang="el-GR" dirty="0" smtClean="0"/>
              <a:t>Ομάδα γονέων</a:t>
            </a:r>
          </a:p>
          <a:p>
            <a:r>
              <a:rPr lang="el-GR" dirty="0" smtClean="0"/>
              <a:t>Συνεργασία με το σχολείο</a:t>
            </a:r>
          </a:p>
          <a:p>
            <a:r>
              <a:rPr lang="el-GR" dirty="0" smtClean="0"/>
              <a:t>Τρόφιμα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Ημερήσια Φροντίδα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Υποστηρίζονται: </a:t>
            </a:r>
          </a:p>
          <a:p>
            <a:r>
              <a:rPr lang="el-GR" dirty="0" smtClean="0"/>
              <a:t>Παιδιά σχολικής ηλικίας που προέρχονται από </a:t>
            </a:r>
            <a:r>
              <a:rPr lang="el-GR" dirty="0"/>
              <a:t>ο</a:t>
            </a:r>
            <a:r>
              <a:rPr lang="el-GR" dirty="0" smtClean="0"/>
              <a:t>ικογένειες με κοινωνικά και οικονομικά προβλήματα.</a:t>
            </a:r>
          </a:p>
          <a:p>
            <a:pPr>
              <a:buNone/>
            </a:pPr>
            <a:r>
              <a:rPr lang="el-GR" dirty="0" smtClean="0"/>
              <a:t>Παρέχονται: </a:t>
            </a:r>
          </a:p>
          <a:p>
            <a:r>
              <a:rPr lang="el-GR" dirty="0" smtClean="0"/>
              <a:t>Σίτιση</a:t>
            </a:r>
          </a:p>
          <a:p>
            <a:r>
              <a:rPr lang="el-GR" dirty="0" smtClean="0"/>
              <a:t>Μελέτη των μαθημάτων</a:t>
            </a:r>
          </a:p>
          <a:p>
            <a:r>
              <a:rPr lang="el-GR" dirty="0" smtClean="0"/>
              <a:t>Φύλαξη</a:t>
            </a:r>
          </a:p>
          <a:p>
            <a:r>
              <a:rPr lang="el-GR" dirty="0" smtClean="0"/>
              <a:t>Μαθησιακή αξιολόγηση</a:t>
            </a:r>
          </a:p>
          <a:p>
            <a:r>
              <a:rPr lang="el-GR" dirty="0" smtClean="0"/>
              <a:t>Κοινωνική Υποστήριξη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Οικογένεια σε Κρίση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Υποστηρίζονται οικογένειες που διέρχονται περίοδο κρίσεως λόγω απώλειας της υγείας ή θανάτου κάποιου προσώπου από την πυρηνική οικογένεια.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 smtClean="0"/>
              <a:t>Παρέχεται οικονομική, υλική, ψυχολογική υποστήριξη, προσαρμοσμένη στις ανάγκες της εκάστοτε οικογένειας.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664296"/>
          </a:xfrm>
        </p:spPr>
        <p:txBody>
          <a:bodyPr>
            <a:normAutofit/>
          </a:bodyPr>
          <a:lstStyle/>
          <a:p>
            <a:r>
              <a:rPr lang="el-GR" dirty="0" smtClean="0"/>
              <a:t>Οικότροφοι που επιστρέφουν στις οικογένειες τους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Γραφείο Διασύνδεσης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/>
              <a:t>Απευθύνεται σε πρώην οικοτρόφους που:</a:t>
            </a:r>
          </a:p>
          <a:p>
            <a:r>
              <a:rPr lang="el-GR" dirty="0" smtClean="0"/>
              <a:t>Είναι φοιτητές σε ΑΕΙ ή ΑΤΕΙ</a:t>
            </a:r>
          </a:p>
          <a:p>
            <a:r>
              <a:rPr lang="el-GR" dirty="0" smtClean="0"/>
              <a:t>Ενηλικιώθηκαν ή ολοκλήρωσαν τη σχολική εκπαίδευση και δεν έχουν υποστηρικτικό πλαίσιο </a:t>
            </a:r>
          </a:p>
          <a:p>
            <a:r>
              <a:rPr lang="el-GR" dirty="0" smtClean="0"/>
              <a:t>Υπηρετούν τη στρατιωτική τους θητεία</a:t>
            </a:r>
          </a:p>
          <a:p>
            <a:pPr>
              <a:buNone/>
            </a:pPr>
            <a:r>
              <a:rPr lang="el-GR" dirty="0" smtClean="0"/>
              <a:t>Παρέχεται:</a:t>
            </a:r>
          </a:p>
          <a:p>
            <a:r>
              <a:rPr lang="el-GR" dirty="0" smtClean="0"/>
              <a:t>Μηνιαία οικονομική ενίσχυση</a:t>
            </a:r>
          </a:p>
          <a:p>
            <a:r>
              <a:rPr lang="el-GR" dirty="0" smtClean="0"/>
              <a:t>Ποσό για αγορά απαραίτητης οικοσκευής και η/υ</a:t>
            </a:r>
          </a:p>
          <a:p>
            <a:r>
              <a:rPr lang="el-GR" dirty="0" smtClean="0"/>
              <a:t>Κοινωνική υποστήριξη των φοιτητών(τηλεφωνικές επικοινωνίες και κατ’οίκον επισκέψεις)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Τμήμα Εθελοντισμού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Σκοπός </a:t>
            </a:r>
            <a:r>
              <a:rPr lang="en-US" dirty="0" smtClean="0"/>
              <a:t>:</a:t>
            </a:r>
          </a:p>
          <a:p>
            <a:r>
              <a:rPr lang="el-GR" dirty="0" smtClean="0"/>
              <a:t>Επιμόρφωση των οικοτρόφων</a:t>
            </a:r>
          </a:p>
          <a:p>
            <a:r>
              <a:rPr lang="el-GR" dirty="0" smtClean="0"/>
              <a:t>Ψυχαγωγία των οικοτρόφων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160240"/>
          </a:xfrm>
        </p:spPr>
        <p:txBody>
          <a:bodyPr/>
          <a:lstStyle/>
          <a:p>
            <a:r>
              <a:rPr lang="el-GR" dirty="0" smtClean="0"/>
              <a:t>Ευρωπαϊκά Προγράμματα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234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Θέμα του Office</vt:lpstr>
      <vt:lpstr> 160 Χρονια λειτουργιασ 1853 - 2013</vt:lpstr>
      <vt:lpstr>Φιλοξενία Οικοτρόφων</vt:lpstr>
      <vt:lpstr>Υποστήριξη Εξωτερικών Οικογενειών</vt:lpstr>
      <vt:lpstr>Ημερήσια Φροντίδα </vt:lpstr>
      <vt:lpstr>Οικογένεια σε Κρίση</vt:lpstr>
      <vt:lpstr>Οικότροφοι που επιστρέφουν στις οικογένειες τους</vt:lpstr>
      <vt:lpstr>Γραφείο Διασύνδεσης </vt:lpstr>
      <vt:lpstr>Τμήμα Εθελοντισμού</vt:lpstr>
      <vt:lpstr>Ευρωπαϊκά Προγράμματα</vt:lpstr>
      <vt:lpstr>Συγχρηματοδοτούμενο Πρόγραμμα Ζαννείου Ιδρύματος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BABOUSSIS</dc:creator>
  <cp:lastModifiedBy>dimitris</cp:lastModifiedBy>
  <cp:revision>16</cp:revision>
  <dcterms:created xsi:type="dcterms:W3CDTF">2013-04-18T11:28:02Z</dcterms:created>
  <dcterms:modified xsi:type="dcterms:W3CDTF">2013-04-18T21:40:51Z</dcterms:modified>
</cp:coreProperties>
</file>